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71" r:id="rId4"/>
    <p:sldId id="274" r:id="rId5"/>
    <p:sldId id="273" r:id="rId6"/>
    <p:sldId id="272" r:id="rId7"/>
    <p:sldId id="261" r:id="rId8"/>
  </p:sldIdLst>
  <p:sldSz cx="12192000" cy="6858000"/>
  <p:notesSz cx="6858000" cy="9144000"/>
  <p:embeddedFontLst>
    <p:embeddedFont>
      <p:font typeface="나눔고딕OTF" panose="020D0604000000000000" pitchFamily="34" charset="-127"/>
      <p:regular r:id="rId11"/>
      <p:bold r:id="rId12"/>
    </p:embeddedFont>
    <p:embeddedFont>
      <p:font typeface="나눔스퀘어 ExtraBold" panose="020B0600000101010101" pitchFamily="50" charset="-127"/>
      <p:bold r:id="rId1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3A6A"/>
    <a:srgbClr val="FFFFFF"/>
    <a:srgbClr val="214380"/>
    <a:srgbClr val="8CCEE0"/>
    <a:srgbClr val="2C4680"/>
    <a:srgbClr val="4CD2F7"/>
    <a:srgbClr val="1D2846"/>
    <a:srgbClr val="172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5298" autoAdjust="0"/>
  </p:normalViewPr>
  <p:slideViewPr>
    <p:cSldViewPr>
      <p:cViewPr varScale="1">
        <p:scale>
          <a:sx n="109" d="100"/>
          <a:sy n="109" d="100"/>
        </p:scale>
        <p:origin x="84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46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2A1BB37-0EDA-42E9-899C-CB7977A03E76}" type="slidenum"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128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fld id="{E3C2E477-F571-40A5-AC99-704E7D92B4AE}" type="datetimeFigureOut">
              <a:rPr lang="ko-KR" altLang="en-US" smtClean="0"/>
              <a:pPr>
                <a:defRPr/>
              </a:pPr>
              <a:t>2022-08-12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fld id="{01CBEEF9-9133-4B61-8A79-9C53C2140512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304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ExtraBold" panose="020B0600000101010101" pitchFamily="50" charset="-127"/>
        <a:ea typeface="나눔스퀘어 Extra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499CAF0-F24E-4142-A011-FB349C2D0543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08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6D58361-777F-4016-8347-615266834884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84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CBEEF9-9133-4B61-8A79-9C53C2140512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5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97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course.org/cs120" TargetMode="External"/><Relationship Id="rId2" Type="http://schemas.openxmlformats.org/officeDocument/2006/relationships/hyperlink" Target="https://youtu.be/WfS3itlnRG8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course.org/cs124" TargetMode="External"/><Relationship Id="rId2" Type="http://schemas.openxmlformats.org/officeDocument/2006/relationships/hyperlink" Target="https://youtu.be/pXuyfvJPENA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-koreatech.step.or.kr/page/lms/?m1=course%25&amp;m2=course_detail%25&amp;course_id=236218%25&amp;filter_list=query%3Daws%26sort%3Dcreation_day%2FDESC%25&amp;btn_mode=AlbumList%25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58"/>
          <p:cNvSpPr txBox="1">
            <a:spLocks noChangeArrowheads="1"/>
          </p:cNvSpPr>
          <p:nvPr/>
        </p:nvSpPr>
        <p:spPr bwMode="auto">
          <a:xfrm>
            <a:off x="2549240" y="3378618"/>
            <a:ext cx="7188770" cy="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4680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  <a:defRPr/>
            </a:pPr>
            <a:r>
              <a:rPr lang="en-US" altLang="ko-KR" sz="3200" b="1" spc="600" dirty="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[8</a:t>
            </a:r>
            <a:r>
              <a:rPr lang="ko-KR" altLang="en-US" sz="3200" b="1" spc="600" dirty="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</a:t>
            </a:r>
            <a:r>
              <a:rPr lang="en-US" altLang="ko-KR" sz="3200" b="1" spc="600" dirty="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sz="3200" b="1" spc="600" dirty="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프로젝트</a:t>
            </a:r>
            <a:r>
              <a:rPr lang="en-US" altLang="ko-KR" sz="3200" b="1" spc="600" dirty="0">
                <a:solidFill>
                  <a:schemeClr val="tx2">
                    <a:lumMod val="65000"/>
                    <a:lumOff val="3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</a:p>
        </p:txBody>
      </p:sp>
      <p:sp>
        <p:nvSpPr>
          <p:cNvPr id="3085" name="Text Box 58"/>
          <p:cNvSpPr txBox="1">
            <a:spLocks noChangeArrowheads="1"/>
          </p:cNvSpPr>
          <p:nvPr/>
        </p:nvSpPr>
        <p:spPr bwMode="auto">
          <a:xfrm>
            <a:off x="2922588" y="2567500"/>
            <a:ext cx="6343650" cy="7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4680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  <a:defRPr/>
            </a:pPr>
            <a:r>
              <a:rPr lang="ko-KR" altLang="en-US" sz="48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대구 </a:t>
            </a:r>
            <a:r>
              <a:rPr lang="en-US" altLang="ko-KR" sz="48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AI </a:t>
            </a:r>
            <a:r>
              <a:rPr lang="ko-KR" altLang="en-US" sz="48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스쿨 </a:t>
            </a:r>
            <a:endParaRPr lang="en-US" altLang="ko-KR" sz="4800" b="1" spc="-150" dirty="0">
              <a:solidFill>
                <a:srgbClr val="21438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101" name="Rectangle 304"/>
          <p:cNvSpPr>
            <a:spLocks noChangeArrowheads="1"/>
          </p:cNvSpPr>
          <p:nvPr/>
        </p:nvSpPr>
        <p:spPr bwMode="auto">
          <a:xfrm>
            <a:off x="4451350" y="3998916"/>
            <a:ext cx="3384550" cy="14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lang="en-US" altLang="ko-KR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 팀장 지상준</a:t>
            </a:r>
            <a:endParaRPr lang="en-US" altLang="ko-KR" sz="2000" b="1" dirty="0">
              <a:solidFill>
                <a:srgbClr val="21438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eaLnBrk="1" latinLnBrk="1" hangingPunct="1">
              <a:lnSpc>
                <a:spcPct val="150000"/>
              </a:lnSpc>
            </a:pPr>
            <a:r>
              <a:rPr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팀원 </a:t>
            </a:r>
            <a:r>
              <a:rPr lang="ko-KR" altLang="en-US" sz="2000" b="1" dirty="0" err="1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시민주</a:t>
            </a:r>
            <a:endParaRPr lang="en-US" altLang="ko-KR" sz="2000" b="1" dirty="0">
              <a:solidFill>
                <a:srgbClr val="21438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eaLnBrk="1" latinLnBrk="1" hangingPunct="1">
              <a:lnSpc>
                <a:spcPct val="150000"/>
              </a:lnSpc>
            </a:pPr>
            <a:r>
              <a:rPr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팀원 </a:t>
            </a:r>
            <a:r>
              <a:rPr lang="ko-KR" altLang="en-US" sz="2000" b="1" dirty="0" err="1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김혜린</a:t>
            </a:r>
            <a:endParaRPr lang="en-US" altLang="ko-KR" sz="2000" b="1" dirty="0">
              <a:solidFill>
                <a:srgbClr val="21438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04"/>
          <p:cNvSpPr>
            <a:spLocks noChangeArrowheads="1"/>
          </p:cNvSpPr>
          <p:nvPr/>
        </p:nvSpPr>
        <p:spPr bwMode="auto">
          <a:xfrm>
            <a:off x="0" y="704850"/>
            <a:ext cx="12192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4400" b="1" spc="6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 CONTENTS ]</a:t>
            </a:r>
          </a:p>
        </p:txBody>
      </p:sp>
      <p:sp>
        <p:nvSpPr>
          <p:cNvPr id="3" name="Rectangle 304"/>
          <p:cNvSpPr>
            <a:spLocks noChangeArrowheads="1"/>
          </p:cNvSpPr>
          <p:nvPr/>
        </p:nvSpPr>
        <p:spPr bwMode="auto">
          <a:xfrm>
            <a:off x="6822350" y="3587927"/>
            <a:ext cx="402617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1500" b="1" spc="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강의 영상</a:t>
            </a:r>
            <a:endParaRPr kumimoji="0" lang="en-US" altLang="ko-KR" sz="1500" b="1" spc="300" dirty="0">
              <a:solidFill>
                <a:srgbClr val="21438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4109" name="그룹 10"/>
          <p:cNvGrpSpPr>
            <a:grpSpLocks/>
          </p:cNvGrpSpPr>
          <p:nvPr/>
        </p:nvGrpSpPr>
        <p:grpSpPr bwMode="auto">
          <a:xfrm>
            <a:off x="5456597" y="3453418"/>
            <a:ext cx="1861342" cy="576806"/>
            <a:chOff x="2916237" y="3390900"/>
            <a:chExt cx="1025525" cy="317500"/>
          </a:xfrm>
        </p:grpSpPr>
        <p:sp>
          <p:nvSpPr>
            <p:cNvPr id="4116" name="타원 8"/>
            <p:cNvSpPr>
              <a:spLocks noChangeArrowheads="1"/>
            </p:cNvSpPr>
            <p:nvPr/>
          </p:nvSpPr>
          <p:spPr bwMode="auto">
            <a:xfrm>
              <a:off x="3270250" y="3390900"/>
              <a:ext cx="317500" cy="317500"/>
            </a:xfrm>
            <a:prstGeom prst="ellipse">
              <a:avLst/>
            </a:prstGeom>
            <a:solidFill>
              <a:srgbClr val="395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117" name="Rectangle 304"/>
            <p:cNvSpPr>
              <a:spLocks noChangeArrowheads="1"/>
            </p:cNvSpPr>
            <p:nvPr/>
          </p:nvSpPr>
          <p:spPr bwMode="auto">
            <a:xfrm>
              <a:off x="2916237" y="3445081"/>
              <a:ext cx="1025525" cy="18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600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70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04"/>
          <p:cNvSpPr>
            <a:spLocks noChangeArrowheads="1"/>
          </p:cNvSpPr>
          <p:nvPr/>
        </p:nvSpPr>
        <p:spPr bwMode="auto">
          <a:xfrm>
            <a:off x="909315" y="1150938"/>
            <a:ext cx="62668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2000" b="1" dirty="0" err="1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심화반</a:t>
            </a:r>
            <a:r>
              <a:rPr kumimoji="0"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0" lang="en-US" altLang="ko-KR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&lt;</a:t>
            </a:r>
            <a:r>
              <a:rPr kumimoji="0"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강호용과 아이들</a:t>
            </a:r>
            <a:r>
              <a:rPr kumimoji="0" lang="en-US" altLang="ko-KR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  <a:r>
              <a:rPr kumimoji="0"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 </a:t>
            </a:r>
            <a:r>
              <a:rPr kumimoji="0" lang="en-US" altLang="ko-KR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kumimoji="0" lang="ko-KR" altLang="en-US" sz="2000" b="1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차 프로젝트 소개</a:t>
            </a:r>
            <a:endParaRPr kumimoji="0"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  <a:cs typeface="Verdana" panose="020B0604030504040204" pitchFamily="34" charset="0"/>
            </a:endParaRPr>
          </a:p>
        </p:txBody>
      </p:sp>
      <p:cxnSp>
        <p:nvCxnSpPr>
          <p:cNvPr id="30" name="직선 연결선 6"/>
          <p:cNvCxnSpPr>
            <a:cxnSpLocks noChangeShapeType="1"/>
          </p:cNvCxnSpPr>
          <p:nvPr/>
        </p:nvCxnSpPr>
        <p:spPr bwMode="auto">
          <a:xfrm>
            <a:off x="860865" y="1031875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그룹 8"/>
          <p:cNvGrpSpPr>
            <a:grpSpLocks/>
          </p:cNvGrpSpPr>
          <p:nvPr/>
        </p:nvGrpSpPr>
        <p:grpSpPr bwMode="auto">
          <a:xfrm>
            <a:off x="855884" y="438499"/>
            <a:ext cx="4878877" cy="459678"/>
            <a:chOff x="455543" y="397842"/>
            <a:chExt cx="2084044" cy="459660"/>
          </a:xfrm>
        </p:grpSpPr>
        <p:sp>
          <p:nvSpPr>
            <p:cNvPr id="50" name="Text Box 58"/>
            <p:cNvSpPr txBox="1">
              <a:spLocks noChangeArrowheads="1"/>
            </p:cNvSpPr>
            <p:nvPr/>
          </p:nvSpPr>
          <p:spPr bwMode="auto">
            <a:xfrm>
              <a:off x="455543" y="431007"/>
              <a:ext cx="2084044" cy="420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ko-KR" altLang="en-US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팀원 소개 및 역할 개요</a:t>
              </a:r>
              <a:endParaRPr lang="en-US" altLang="ko-KR" sz="25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51" name="Text Box 58"/>
            <p:cNvSpPr txBox="1">
              <a:spLocks noChangeArrowheads="1"/>
            </p:cNvSpPr>
            <p:nvPr/>
          </p:nvSpPr>
          <p:spPr bwMode="auto">
            <a:xfrm>
              <a:off x="479267" y="397842"/>
              <a:ext cx="992024" cy="4596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5AA2A4-B199-4C4C-2F51-B9A9B0F44277}"/>
              </a:ext>
            </a:extLst>
          </p:cNvPr>
          <p:cNvSpPr/>
          <p:nvPr/>
        </p:nvSpPr>
        <p:spPr>
          <a:xfrm>
            <a:off x="695400" y="2204864"/>
            <a:ext cx="3393441" cy="2078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96876D-7162-960C-F409-9F9416B7BE5A}"/>
              </a:ext>
            </a:extLst>
          </p:cNvPr>
          <p:cNvSpPr txBox="1"/>
          <p:nvPr/>
        </p:nvSpPr>
        <p:spPr>
          <a:xfrm>
            <a:off x="747320" y="5044585"/>
            <a:ext cx="3261361" cy="523220"/>
          </a:xfrm>
          <a:custGeom>
            <a:avLst/>
            <a:gdLst>
              <a:gd name="connsiteX0" fmla="*/ 0 w 3261361"/>
              <a:gd name="connsiteY0" fmla="*/ 0 h 954107"/>
              <a:gd name="connsiteX1" fmla="*/ 478333 w 3261361"/>
              <a:gd name="connsiteY1" fmla="*/ 0 h 954107"/>
              <a:gd name="connsiteX2" fmla="*/ 924052 w 3261361"/>
              <a:gd name="connsiteY2" fmla="*/ 0 h 954107"/>
              <a:gd name="connsiteX3" fmla="*/ 1434999 w 3261361"/>
              <a:gd name="connsiteY3" fmla="*/ 0 h 954107"/>
              <a:gd name="connsiteX4" fmla="*/ 1945945 w 3261361"/>
              <a:gd name="connsiteY4" fmla="*/ 0 h 954107"/>
              <a:gd name="connsiteX5" fmla="*/ 2456892 w 3261361"/>
              <a:gd name="connsiteY5" fmla="*/ 0 h 954107"/>
              <a:gd name="connsiteX6" fmla="*/ 3261361 w 3261361"/>
              <a:gd name="connsiteY6" fmla="*/ 0 h 954107"/>
              <a:gd name="connsiteX7" fmla="*/ 3261361 w 3261361"/>
              <a:gd name="connsiteY7" fmla="*/ 457971 h 954107"/>
              <a:gd name="connsiteX8" fmla="*/ 3261361 w 3261361"/>
              <a:gd name="connsiteY8" fmla="*/ 954107 h 954107"/>
              <a:gd name="connsiteX9" fmla="*/ 2783028 w 3261361"/>
              <a:gd name="connsiteY9" fmla="*/ 954107 h 954107"/>
              <a:gd name="connsiteX10" fmla="*/ 2337309 w 3261361"/>
              <a:gd name="connsiteY10" fmla="*/ 954107 h 954107"/>
              <a:gd name="connsiteX11" fmla="*/ 1826362 w 3261361"/>
              <a:gd name="connsiteY11" fmla="*/ 954107 h 954107"/>
              <a:gd name="connsiteX12" fmla="*/ 1380643 w 3261361"/>
              <a:gd name="connsiteY12" fmla="*/ 954107 h 954107"/>
              <a:gd name="connsiteX13" fmla="*/ 869696 w 3261361"/>
              <a:gd name="connsiteY13" fmla="*/ 954107 h 954107"/>
              <a:gd name="connsiteX14" fmla="*/ 0 w 3261361"/>
              <a:gd name="connsiteY14" fmla="*/ 954107 h 954107"/>
              <a:gd name="connsiteX15" fmla="*/ 0 w 3261361"/>
              <a:gd name="connsiteY15" fmla="*/ 477054 h 954107"/>
              <a:gd name="connsiteX16" fmla="*/ 0 w 3261361"/>
              <a:gd name="connsiteY16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61361" h="954107" extrusionOk="0">
                <a:moveTo>
                  <a:pt x="0" y="0"/>
                </a:moveTo>
                <a:cubicBezTo>
                  <a:pt x="154264" y="-1054"/>
                  <a:pt x="324124" y="35265"/>
                  <a:pt x="478333" y="0"/>
                </a:cubicBezTo>
                <a:cubicBezTo>
                  <a:pt x="632542" y="-35265"/>
                  <a:pt x="730833" y="22990"/>
                  <a:pt x="924052" y="0"/>
                </a:cubicBezTo>
                <a:cubicBezTo>
                  <a:pt x="1117271" y="-22990"/>
                  <a:pt x="1299443" y="6593"/>
                  <a:pt x="1434999" y="0"/>
                </a:cubicBezTo>
                <a:cubicBezTo>
                  <a:pt x="1570555" y="-6593"/>
                  <a:pt x="1764072" y="37590"/>
                  <a:pt x="1945945" y="0"/>
                </a:cubicBezTo>
                <a:cubicBezTo>
                  <a:pt x="2127818" y="-37590"/>
                  <a:pt x="2306823" y="1325"/>
                  <a:pt x="2456892" y="0"/>
                </a:cubicBezTo>
                <a:cubicBezTo>
                  <a:pt x="2606961" y="-1325"/>
                  <a:pt x="3054402" y="59604"/>
                  <a:pt x="3261361" y="0"/>
                </a:cubicBezTo>
                <a:cubicBezTo>
                  <a:pt x="3289501" y="227621"/>
                  <a:pt x="3235541" y="344871"/>
                  <a:pt x="3261361" y="457971"/>
                </a:cubicBezTo>
                <a:cubicBezTo>
                  <a:pt x="3287181" y="571071"/>
                  <a:pt x="3234733" y="768187"/>
                  <a:pt x="3261361" y="954107"/>
                </a:cubicBezTo>
                <a:cubicBezTo>
                  <a:pt x="3129998" y="964443"/>
                  <a:pt x="2950873" y="906993"/>
                  <a:pt x="2783028" y="954107"/>
                </a:cubicBezTo>
                <a:cubicBezTo>
                  <a:pt x="2615183" y="1001221"/>
                  <a:pt x="2508038" y="906657"/>
                  <a:pt x="2337309" y="954107"/>
                </a:cubicBezTo>
                <a:cubicBezTo>
                  <a:pt x="2166580" y="1001557"/>
                  <a:pt x="1977704" y="918991"/>
                  <a:pt x="1826362" y="954107"/>
                </a:cubicBezTo>
                <a:cubicBezTo>
                  <a:pt x="1675020" y="989223"/>
                  <a:pt x="1507405" y="925487"/>
                  <a:pt x="1380643" y="954107"/>
                </a:cubicBezTo>
                <a:cubicBezTo>
                  <a:pt x="1253881" y="982727"/>
                  <a:pt x="1037204" y="926737"/>
                  <a:pt x="869696" y="954107"/>
                </a:cubicBezTo>
                <a:cubicBezTo>
                  <a:pt x="702188" y="981477"/>
                  <a:pt x="278247" y="911283"/>
                  <a:pt x="0" y="954107"/>
                </a:cubicBezTo>
                <a:cubicBezTo>
                  <a:pt x="-10873" y="739836"/>
                  <a:pt x="20242" y="575855"/>
                  <a:pt x="0" y="477054"/>
                </a:cubicBezTo>
                <a:cubicBezTo>
                  <a:pt x="-20242" y="378253"/>
                  <a:pt x="15681" y="23660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270103355">
                  <a:custGeom>
                    <a:avLst/>
                    <a:gdLst>
                      <a:gd name="connsiteX0" fmla="*/ 0 w 3261361"/>
                      <a:gd name="connsiteY0" fmla="*/ 0 h 523220"/>
                      <a:gd name="connsiteX1" fmla="*/ 478333 w 3261361"/>
                      <a:gd name="connsiteY1" fmla="*/ 0 h 523220"/>
                      <a:gd name="connsiteX2" fmla="*/ 924052 w 3261361"/>
                      <a:gd name="connsiteY2" fmla="*/ 0 h 523220"/>
                      <a:gd name="connsiteX3" fmla="*/ 1434999 w 3261361"/>
                      <a:gd name="connsiteY3" fmla="*/ 0 h 523220"/>
                      <a:gd name="connsiteX4" fmla="*/ 1945945 w 3261361"/>
                      <a:gd name="connsiteY4" fmla="*/ 0 h 523220"/>
                      <a:gd name="connsiteX5" fmla="*/ 2456892 w 3261361"/>
                      <a:gd name="connsiteY5" fmla="*/ 0 h 523220"/>
                      <a:gd name="connsiteX6" fmla="*/ 3261361 w 3261361"/>
                      <a:gd name="connsiteY6" fmla="*/ 0 h 523220"/>
                      <a:gd name="connsiteX7" fmla="*/ 3261361 w 3261361"/>
                      <a:gd name="connsiteY7" fmla="*/ 251145 h 523220"/>
                      <a:gd name="connsiteX8" fmla="*/ 3261361 w 3261361"/>
                      <a:gd name="connsiteY8" fmla="*/ 523220 h 523220"/>
                      <a:gd name="connsiteX9" fmla="*/ 2783028 w 3261361"/>
                      <a:gd name="connsiteY9" fmla="*/ 523220 h 523220"/>
                      <a:gd name="connsiteX10" fmla="*/ 2337309 w 3261361"/>
                      <a:gd name="connsiteY10" fmla="*/ 523220 h 523220"/>
                      <a:gd name="connsiteX11" fmla="*/ 1826362 w 3261361"/>
                      <a:gd name="connsiteY11" fmla="*/ 523220 h 523220"/>
                      <a:gd name="connsiteX12" fmla="*/ 1380643 w 3261361"/>
                      <a:gd name="connsiteY12" fmla="*/ 523220 h 523220"/>
                      <a:gd name="connsiteX13" fmla="*/ 869696 w 3261361"/>
                      <a:gd name="connsiteY13" fmla="*/ 523220 h 523220"/>
                      <a:gd name="connsiteX14" fmla="*/ 0 w 3261361"/>
                      <a:gd name="connsiteY14" fmla="*/ 523220 h 523220"/>
                      <a:gd name="connsiteX15" fmla="*/ 0 w 3261361"/>
                      <a:gd name="connsiteY15" fmla="*/ 261610 h 523220"/>
                      <a:gd name="connsiteX16" fmla="*/ 0 w 3261361"/>
                      <a:gd name="connsiteY16" fmla="*/ 0 h 523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261361" h="523220" extrusionOk="0">
                        <a:moveTo>
                          <a:pt x="0" y="0"/>
                        </a:moveTo>
                        <a:cubicBezTo>
                          <a:pt x="147963" y="11886"/>
                          <a:pt x="357207" y="13543"/>
                          <a:pt x="478333" y="0"/>
                        </a:cubicBezTo>
                        <a:cubicBezTo>
                          <a:pt x="629892" y="-21515"/>
                          <a:pt x="751674" y="19852"/>
                          <a:pt x="924052" y="0"/>
                        </a:cubicBezTo>
                        <a:cubicBezTo>
                          <a:pt x="1107993" y="8104"/>
                          <a:pt x="1300834" y="19344"/>
                          <a:pt x="1434999" y="0"/>
                        </a:cubicBezTo>
                        <a:cubicBezTo>
                          <a:pt x="1577032" y="26212"/>
                          <a:pt x="1769001" y="20454"/>
                          <a:pt x="1945945" y="0"/>
                        </a:cubicBezTo>
                        <a:cubicBezTo>
                          <a:pt x="2132878" y="-3439"/>
                          <a:pt x="2265169" y="-4416"/>
                          <a:pt x="2456892" y="0"/>
                        </a:cubicBezTo>
                        <a:cubicBezTo>
                          <a:pt x="2609722" y="-28949"/>
                          <a:pt x="3024782" y="9519"/>
                          <a:pt x="3261361" y="0"/>
                        </a:cubicBezTo>
                        <a:cubicBezTo>
                          <a:pt x="3282753" y="132877"/>
                          <a:pt x="3250918" y="183895"/>
                          <a:pt x="3261361" y="251145"/>
                        </a:cubicBezTo>
                        <a:cubicBezTo>
                          <a:pt x="3300986" y="308115"/>
                          <a:pt x="3237867" y="412134"/>
                          <a:pt x="3261361" y="523220"/>
                        </a:cubicBezTo>
                        <a:cubicBezTo>
                          <a:pt x="3133478" y="538185"/>
                          <a:pt x="2909002" y="518993"/>
                          <a:pt x="2783028" y="523220"/>
                        </a:cubicBezTo>
                        <a:cubicBezTo>
                          <a:pt x="2608198" y="547674"/>
                          <a:pt x="2513400" y="472730"/>
                          <a:pt x="2337309" y="523220"/>
                        </a:cubicBezTo>
                        <a:cubicBezTo>
                          <a:pt x="2212305" y="549924"/>
                          <a:pt x="1975266" y="533079"/>
                          <a:pt x="1826362" y="523220"/>
                        </a:cubicBezTo>
                        <a:cubicBezTo>
                          <a:pt x="1705409" y="527652"/>
                          <a:pt x="1511242" y="513803"/>
                          <a:pt x="1380643" y="523220"/>
                        </a:cubicBezTo>
                        <a:cubicBezTo>
                          <a:pt x="1260074" y="567636"/>
                          <a:pt x="992443" y="494295"/>
                          <a:pt x="869696" y="523220"/>
                        </a:cubicBezTo>
                        <a:cubicBezTo>
                          <a:pt x="703925" y="530903"/>
                          <a:pt x="267184" y="486285"/>
                          <a:pt x="0" y="523220"/>
                        </a:cubicBezTo>
                        <a:cubicBezTo>
                          <a:pt x="-16259" y="413608"/>
                          <a:pt x="28770" y="309077"/>
                          <a:pt x="0" y="261610"/>
                        </a:cubicBezTo>
                        <a:cubicBezTo>
                          <a:pt x="-11606" y="215240"/>
                          <a:pt x="20427" y="1203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강의 학습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B3D59-3659-7398-2A55-6B549D543732}"/>
              </a:ext>
            </a:extLst>
          </p:cNvPr>
          <p:cNvSpPr txBox="1"/>
          <p:nvPr/>
        </p:nvSpPr>
        <p:spPr>
          <a:xfrm>
            <a:off x="1770301" y="357301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haroni" panose="020B0604020202020204" pitchFamily="2" charset="-79"/>
              </a:rPr>
              <a:t>팀장 지상준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199DBE5-ED46-3756-636D-24AA8FD5F7C1}"/>
              </a:ext>
            </a:extLst>
          </p:cNvPr>
          <p:cNvSpPr/>
          <p:nvPr/>
        </p:nvSpPr>
        <p:spPr>
          <a:xfrm>
            <a:off x="4373320" y="2204864"/>
            <a:ext cx="3393441" cy="2078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05DC3C-40F3-74C2-5F1A-91D75F59D587}"/>
              </a:ext>
            </a:extLst>
          </p:cNvPr>
          <p:cNvSpPr txBox="1"/>
          <p:nvPr/>
        </p:nvSpPr>
        <p:spPr>
          <a:xfrm>
            <a:off x="4478206" y="5044585"/>
            <a:ext cx="3261361" cy="523220"/>
          </a:xfrm>
          <a:custGeom>
            <a:avLst/>
            <a:gdLst>
              <a:gd name="connsiteX0" fmla="*/ 0 w 3261361"/>
              <a:gd name="connsiteY0" fmla="*/ 0 h 954107"/>
              <a:gd name="connsiteX1" fmla="*/ 445719 w 3261361"/>
              <a:gd name="connsiteY1" fmla="*/ 0 h 954107"/>
              <a:gd name="connsiteX2" fmla="*/ 891439 w 3261361"/>
              <a:gd name="connsiteY2" fmla="*/ 0 h 954107"/>
              <a:gd name="connsiteX3" fmla="*/ 1467612 w 3261361"/>
              <a:gd name="connsiteY3" fmla="*/ 0 h 954107"/>
              <a:gd name="connsiteX4" fmla="*/ 2011173 w 3261361"/>
              <a:gd name="connsiteY4" fmla="*/ 0 h 954107"/>
              <a:gd name="connsiteX5" fmla="*/ 2456892 w 3261361"/>
              <a:gd name="connsiteY5" fmla="*/ 0 h 954107"/>
              <a:gd name="connsiteX6" fmla="*/ 3261361 w 3261361"/>
              <a:gd name="connsiteY6" fmla="*/ 0 h 954107"/>
              <a:gd name="connsiteX7" fmla="*/ 3261361 w 3261361"/>
              <a:gd name="connsiteY7" fmla="*/ 467512 h 954107"/>
              <a:gd name="connsiteX8" fmla="*/ 3261361 w 3261361"/>
              <a:gd name="connsiteY8" fmla="*/ 954107 h 954107"/>
              <a:gd name="connsiteX9" fmla="*/ 2652574 w 3261361"/>
              <a:gd name="connsiteY9" fmla="*/ 954107 h 954107"/>
              <a:gd name="connsiteX10" fmla="*/ 2141627 w 3261361"/>
              <a:gd name="connsiteY10" fmla="*/ 954107 h 954107"/>
              <a:gd name="connsiteX11" fmla="*/ 1598067 w 3261361"/>
              <a:gd name="connsiteY11" fmla="*/ 954107 h 954107"/>
              <a:gd name="connsiteX12" fmla="*/ 1152348 w 3261361"/>
              <a:gd name="connsiteY12" fmla="*/ 954107 h 954107"/>
              <a:gd name="connsiteX13" fmla="*/ 576174 w 3261361"/>
              <a:gd name="connsiteY13" fmla="*/ 954107 h 954107"/>
              <a:gd name="connsiteX14" fmla="*/ 0 w 3261361"/>
              <a:gd name="connsiteY14" fmla="*/ 954107 h 954107"/>
              <a:gd name="connsiteX15" fmla="*/ 0 w 3261361"/>
              <a:gd name="connsiteY15" fmla="*/ 457971 h 954107"/>
              <a:gd name="connsiteX16" fmla="*/ 0 w 3261361"/>
              <a:gd name="connsiteY16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61361" h="954107" extrusionOk="0">
                <a:moveTo>
                  <a:pt x="0" y="0"/>
                </a:moveTo>
                <a:cubicBezTo>
                  <a:pt x="131446" y="-31573"/>
                  <a:pt x="224075" y="12476"/>
                  <a:pt x="445719" y="0"/>
                </a:cubicBezTo>
                <a:cubicBezTo>
                  <a:pt x="667363" y="-12476"/>
                  <a:pt x="702005" y="1584"/>
                  <a:pt x="891439" y="0"/>
                </a:cubicBezTo>
                <a:cubicBezTo>
                  <a:pt x="1080873" y="-1584"/>
                  <a:pt x="1288262" y="32887"/>
                  <a:pt x="1467612" y="0"/>
                </a:cubicBezTo>
                <a:cubicBezTo>
                  <a:pt x="1646962" y="-32887"/>
                  <a:pt x="1769476" y="30971"/>
                  <a:pt x="2011173" y="0"/>
                </a:cubicBezTo>
                <a:cubicBezTo>
                  <a:pt x="2252870" y="-30971"/>
                  <a:pt x="2319541" y="46020"/>
                  <a:pt x="2456892" y="0"/>
                </a:cubicBezTo>
                <a:cubicBezTo>
                  <a:pt x="2594243" y="-46020"/>
                  <a:pt x="2859212" y="94289"/>
                  <a:pt x="3261361" y="0"/>
                </a:cubicBezTo>
                <a:cubicBezTo>
                  <a:pt x="3314160" y="174628"/>
                  <a:pt x="3206092" y="369441"/>
                  <a:pt x="3261361" y="467512"/>
                </a:cubicBezTo>
                <a:cubicBezTo>
                  <a:pt x="3316630" y="565583"/>
                  <a:pt x="3232330" y="845936"/>
                  <a:pt x="3261361" y="954107"/>
                </a:cubicBezTo>
                <a:cubicBezTo>
                  <a:pt x="3080462" y="1015533"/>
                  <a:pt x="2912785" y="893542"/>
                  <a:pt x="2652574" y="954107"/>
                </a:cubicBezTo>
                <a:cubicBezTo>
                  <a:pt x="2392363" y="1014672"/>
                  <a:pt x="2297991" y="921804"/>
                  <a:pt x="2141627" y="954107"/>
                </a:cubicBezTo>
                <a:cubicBezTo>
                  <a:pt x="1985263" y="986410"/>
                  <a:pt x="1815079" y="920116"/>
                  <a:pt x="1598067" y="954107"/>
                </a:cubicBezTo>
                <a:cubicBezTo>
                  <a:pt x="1381055" y="988098"/>
                  <a:pt x="1297279" y="919816"/>
                  <a:pt x="1152348" y="954107"/>
                </a:cubicBezTo>
                <a:cubicBezTo>
                  <a:pt x="1007417" y="988398"/>
                  <a:pt x="803698" y="945698"/>
                  <a:pt x="576174" y="954107"/>
                </a:cubicBezTo>
                <a:cubicBezTo>
                  <a:pt x="348650" y="962516"/>
                  <a:pt x="162245" y="917434"/>
                  <a:pt x="0" y="954107"/>
                </a:cubicBezTo>
                <a:cubicBezTo>
                  <a:pt x="-57731" y="837952"/>
                  <a:pt x="47269" y="635844"/>
                  <a:pt x="0" y="457971"/>
                </a:cubicBezTo>
                <a:cubicBezTo>
                  <a:pt x="-47269" y="280098"/>
                  <a:pt x="2544" y="10348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314079058">
                  <a:custGeom>
                    <a:avLst/>
                    <a:gdLst>
                      <a:gd name="connsiteX0" fmla="*/ 0 w 3261361"/>
                      <a:gd name="connsiteY0" fmla="*/ 0 h 523220"/>
                      <a:gd name="connsiteX1" fmla="*/ 445719 w 3261361"/>
                      <a:gd name="connsiteY1" fmla="*/ 0 h 523220"/>
                      <a:gd name="connsiteX2" fmla="*/ 891439 w 3261361"/>
                      <a:gd name="connsiteY2" fmla="*/ 0 h 523220"/>
                      <a:gd name="connsiteX3" fmla="*/ 1467612 w 3261361"/>
                      <a:gd name="connsiteY3" fmla="*/ 0 h 523220"/>
                      <a:gd name="connsiteX4" fmla="*/ 2011173 w 3261361"/>
                      <a:gd name="connsiteY4" fmla="*/ 0 h 523220"/>
                      <a:gd name="connsiteX5" fmla="*/ 2456892 w 3261361"/>
                      <a:gd name="connsiteY5" fmla="*/ 0 h 523220"/>
                      <a:gd name="connsiteX6" fmla="*/ 3261361 w 3261361"/>
                      <a:gd name="connsiteY6" fmla="*/ 0 h 523220"/>
                      <a:gd name="connsiteX7" fmla="*/ 3261361 w 3261361"/>
                      <a:gd name="connsiteY7" fmla="*/ 256377 h 523220"/>
                      <a:gd name="connsiteX8" fmla="*/ 3261361 w 3261361"/>
                      <a:gd name="connsiteY8" fmla="*/ 523220 h 523220"/>
                      <a:gd name="connsiteX9" fmla="*/ 2652574 w 3261361"/>
                      <a:gd name="connsiteY9" fmla="*/ 523220 h 523220"/>
                      <a:gd name="connsiteX10" fmla="*/ 2141627 w 3261361"/>
                      <a:gd name="connsiteY10" fmla="*/ 523220 h 523220"/>
                      <a:gd name="connsiteX11" fmla="*/ 1598067 w 3261361"/>
                      <a:gd name="connsiteY11" fmla="*/ 523220 h 523220"/>
                      <a:gd name="connsiteX12" fmla="*/ 1152348 w 3261361"/>
                      <a:gd name="connsiteY12" fmla="*/ 523220 h 523220"/>
                      <a:gd name="connsiteX13" fmla="*/ 576174 w 3261361"/>
                      <a:gd name="connsiteY13" fmla="*/ 523220 h 523220"/>
                      <a:gd name="connsiteX14" fmla="*/ 0 w 3261361"/>
                      <a:gd name="connsiteY14" fmla="*/ 523220 h 523220"/>
                      <a:gd name="connsiteX15" fmla="*/ 0 w 3261361"/>
                      <a:gd name="connsiteY15" fmla="*/ 251145 h 523220"/>
                      <a:gd name="connsiteX16" fmla="*/ 0 w 3261361"/>
                      <a:gd name="connsiteY16" fmla="*/ 0 h 523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261361" h="523220" extrusionOk="0">
                        <a:moveTo>
                          <a:pt x="0" y="0"/>
                        </a:moveTo>
                        <a:cubicBezTo>
                          <a:pt x="137601" y="8681"/>
                          <a:pt x="228841" y="24943"/>
                          <a:pt x="445719" y="0"/>
                        </a:cubicBezTo>
                        <a:cubicBezTo>
                          <a:pt x="668305" y="-11850"/>
                          <a:pt x="707610" y="-7736"/>
                          <a:pt x="891439" y="0"/>
                        </a:cubicBezTo>
                        <a:cubicBezTo>
                          <a:pt x="1094958" y="14459"/>
                          <a:pt x="1280320" y="14024"/>
                          <a:pt x="1467612" y="0"/>
                        </a:cubicBezTo>
                        <a:cubicBezTo>
                          <a:pt x="1637763" y="14116"/>
                          <a:pt x="1762192" y="17209"/>
                          <a:pt x="2011173" y="0"/>
                        </a:cubicBezTo>
                        <a:cubicBezTo>
                          <a:pt x="2264641" y="-36206"/>
                          <a:pt x="2324720" y="3862"/>
                          <a:pt x="2456892" y="0"/>
                        </a:cubicBezTo>
                        <a:cubicBezTo>
                          <a:pt x="2623083" y="26119"/>
                          <a:pt x="2868369" y="56685"/>
                          <a:pt x="3261361" y="0"/>
                        </a:cubicBezTo>
                        <a:cubicBezTo>
                          <a:pt x="3314030" y="98388"/>
                          <a:pt x="3218224" y="214259"/>
                          <a:pt x="3261361" y="256377"/>
                        </a:cubicBezTo>
                        <a:cubicBezTo>
                          <a:pt x="3327586" y="298656"/>
                          <a:pt x="3229085" y="453167"/>
                          <a:pt x="3261361" y="523220"/>
                        </a:cubicBezTo>
                        <a:cubicBezTo>
                          <a:pt x="3086303" y="554333"/>
                          <a:pt x="2904721" y="482832"/>
                          <a:pt x="2652574" y="523220"/>
                        </a:cubicBezTo>
                        <a:cubicBezTo>
                          <a:pt x="2390145" y="544277"/>
                          <a:pt x="2289158" y="501592"/>
                          <a:pt x="2141627" y="523220"/>
                        </a:cubicBezTo>
                        <a:cubicBezTo>
                          <a:pt x="1971341" y="544547"/>
                          <a:pt x="1822456" y="534936"/>
                          <a:pt x="1598067" y="523220"/>
                        </a:cubicBezTo>
                        <a:cubicBezTo>
                          <a:pt x="1376909" y="530145"/>
                          <a:pt x="1291638" y="502424"/>
                          <a:pt x="1152348" y="523220"/>
                        </a:cubicBezTo>
                        <a:cubicBezTo>
                          <a:pt x="1033193" y="549058"/>
                          <a:pt x="794923" y="549309"/>
                          <a:pt x="576174" y="523220"/>
                        </a:cubicBezTo>
                        <a:cubicBezTo>
                          <a:pt x="378854" y="527177"/>
                          <a:pt x="185623" y="511090"/>
                          <a:pt x="0" y="523220"/>
                        </a:cubicBezTo>
                        <a:cubicBezTo>
                          <a:pt x="-32573" y="459356"/>
                          <a:pt x="50087" y="355105"/>
                          <a:pt x="0" y="251145"/>
                        </a:cubicBezTo>
                        <a:cubicBezTo>
                          <a:pt x="-59049" y="161252"/>
                          <a:pt x="-1213" y="62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강의 학습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F8C94B-727E-6FFB-EF0F-294FD94941CC}"/>
              </a:ext>
            </a:extLst>
          </p:cNvPr>
          <p:cNvSpPr txBox="1"/>
          <p:nvPr/>
        </p:nvSpPr>
        <p:spPr>
          <a:xfrm>
            <a:off x="5459937" y="357301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팀원 </a:t>
            </a:r>
            <a:r>
              <a:rPr lang="ko-KR" altLang="en-US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시민주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BBA75FB-80D9-3B54-3CD6-BDF20A7440D3}"/>
              </a:ext>
            </a:extLst>
          </p:cNvPr>
          <p:cNvSpPr/>
          <p:nvPr/>
        </p:nvSpPr>
        <p:spPr>
          <a:xfrm>
            <a:off x="8051240" y="2204864"/>
            <a:ext cx="3393441" cy="20781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CEC32F-490A-A2B3-5A1D-3E790B03CB56}"/>
              </a:ext>
            </a:extLst>
          </p:cNvPr>
          <p:cNvSpPr txBox="1"/>
          <p:nvPr/>
        </p:nvSpPr>
        <p:spPr>
          <a:xfrm>
            <a:off x="8117279" y="4936863"/>
            <a:ext cx="3261361" cy="738664"/>
          </a:xfrm>
          <a:custGeom>
            <a:avLst/>
            <a:gdLst>
              <a:gd name="connsiteX0" fmla="*/ 0 w 3261361"/>
              <a:gd name="connsiteY0" fmla="*/ 0 h 954107"/>
              <a:gd name="connsiteX1" fmla="*/ 576174 w 3261361"/>
              <a:gd name="connsiteY1" fmla="*/ 0 h 954107"/>
              <a:gd name="connsiteX2" fmla="*/ 1119734 w 3261361"/>
              <a:gd name="connsiteY2" fmla="*/ 0 h 954107"/>
              <a:gd name="connsiteX3" fmla="*/ 1598067 w 3261361"/>
              <a:gd name="connsiteY3" fmla="*/ 0 h 954107"/>
              <a:gd name="connsiteX4" fmla="*/ 2141627 w 3261361"/>
              <a:gd name="connsiteY4" fmla="*/ 0 h 954107"/>
              <a:gd name="connsiteX5" fmla="*/ 2652574 w 3261361"/>
              <a:gd name="connsiteY5" fmla="*/ 0 h 954107"/>
              <a:gd name="connsiteX6" fmla="*/ 3261361 w 3261361"/>
              <a:gd name="connsiteY6" fmla="*/ 0 h 954107"/>
              <a:gd name="connsiteX7" fmla="*/ 3261361 w 3261361"/>
              <a:gd name="connsiteY7" fmla="*/ 496136 h 954107"/>
              <a:gd name="connsiteX8" fmla="*/ 3261361 w 3261361"/>
              <a:gd name="connsiteY8" fmla="*/ 954107 h 954107"/>
              <a:gd name="connsiteX9" fmla="*/ 2717801 w 3261361"/>
              <a:gd name="connsiteY9" fmla="*/ 954107 h 954107"/>
              <a:gd name="connsiteX10" fmla="*/ 2174241 w 3261361"/>
              <a:gd name="connsiteY10" fmla="*/ 954107 h 954107"/>
              <a:gd name="connsiteX11" fmla="*/ 1728521 w 3261361"/>
              <a:gd name="connsiteY11" fmla="*/ 954107 h 954107"/>
              <a:gd name="connsiteX12" fmla="*/ 1184961 w 3261361"/>
              <a:gd name="connsiteY12" fmla="*/ 954107 h 954107"/>
              <a:gd name="connsiteX13" fmla="*/ 576174 w 3261361"/>
              <a:gd name="connsiteY13" fmla="*/ 954107 h 954107"/>
              <a:gd name="connsiteX14" fmla="*/ 0 w 3261361"/>
              <a:gd name="connsiteY14" fmla="*/ 954107 h 954107"/>
              <a:gd name="connsiteX15" fmla="*/ 0 w 3261361"/>
              <a:gd name="connsiteY15" fmla="*/ 477054 h 954107"/>
              <a:gd name="connsiteX16" fmla="*/ 0 w 3261361"/>
              <a:gd name="connsiteY16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61361" h="954107" extrusionOk="0">
                <a:moveTo>
                  <a:pt x="0" y="0"/>
                </a:moveTo>
                <a:cubicBezTo>
                  <a:pt x="177746" y="-39734"/>
                  <a:pt x="366152" y="8823"/>
                  <a:pt x="576174" y="0"/>
                </a:cubicBezTo>
                <a:cubicBezTo>
                  <a:pt x="786196" y="-8823"/>
                  <a:pt x="961143" y="60374"/>
                  <a:pt x="1119734" y="0"/>
                </a:cubicBezTo>
                <a:cubicBezTo>
                  <a:pt x="1278325" y="-60374"/>
                  <a:pt x="1392110" y="120"/>
                  <a:pt x="1598067" y="0"/>
                </a:cubicBezTo>
                <a:cubicBezTo>
                  <a:pt x="1804024" y="-120"/>
                  <a:pt x="1872728" y="8763"/>
                  <a:pt x="2141627" y="0"/>
                </a:cubicBezTo>
                <a:cubicBezTo>
                  <a:pt x="2410526" y="-8763"/>
                  <a:pt x="2522835" y="44289"/>
                  <a:pt x="2652574" y="0"/>
                </a:cubicBezTo>
                <a:cubicBezTo>
                  <a:pt x="2782313" y="-44289"/>
                  <a:pt x="3133901" y="69437"/>
                  <a:pt x="3261361" y="0"/>
                </a:cubicBezTo>
                <a:cubicBezTo>
                  <a:pt x="3306686" y="106374"/>
                  <a:pt x="3244920" y="306965"/>
                  <a:pt x="3261361" y="496136"/>
                </a:cubicBezTo>
                <a:cubicBezTo>
                  <a:pt x="3277802" y="685307"/>
                  <a:pt x="3249786" y="813897"/>
                  <a:pt x="3261361" y="954107"/>
                </a:cubicBezTo>
                <a:cubicBezTo>
                  <a:pt x="3101917" y="973246"/>
                  <a:pt x="2867618" y="941493"/>
                  <a:pt x="2717801" y="954107"/>
                </a:cubicBezTo>
                <a:cubicBezTo>
                  <a:pt x="2567984" y="966721"/>
                  <a:pt x="2434013" y="941940"/>
                  <a:pt x="2174241" y="954107"/>
                </a:cubicBezTo>
                <a:cubicBezTo>
                  <a:pt x="1914469" y="966274"/>
                  <a:pt x="1935731" y="951849"/>
                  <a:pt x="1728521" y="954107"/>
                </a:cubicBezTo>
                <a:cubicBezTo>
                  <a:pt x="1521311" y="956365"/>
                  <a:pt x="1306334" y="918599"/>
                  <a:pt x="1184961" y="954107"/>
                </a:cubicBezTo>
                <a:cubicBezTo>
                  <a:pt x="1063588" y="989615"/>
                  <a:pt x="717468" y="906784"/>
                  <a:pt x="576174" y="954107"/>
                </a:cubicBezTo>
                <a:cubicBezTo>
                  <a:pt x="434880" y="1001430"/>
                  <a:pt x="210099" y="934829"/>
                  <a:pt x="0" y="954107"/>
                </a:cubicBezTo>
                <a:cubicBezTo>
                  <a:pt x="-1792" y="723136"/>
                  <a:pt x="15283" y="623208"/>
                  <a:pt x="0" y="477054"/>
                </a:cubicBezTo>
                <a:cubicBezTo>
                  <a:pt x="-15283" y="330900"/>
                  <a:pt x="22406" y="175843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103805082">
                  <a:custGeom>
                    <a:avLst/>
                    <a:gdLst>
                      <a:gd name="connsiteX0" fmla="*/ 0 w 3261361"/>
                      <a:gd name="connsiteY0" fmla="*/ 0 h 738664"/>
                      <a:gd name="connsiteX1" fmla="*/ 576174 w 3261361"/>
                      <a:gd name="connsiteY1" fmla="*/ 0 h 738664"/>
                      <a:gd name="connsiteX2" fmla="*/ 1119734 w 3261361"/>
                      <a:gd name="connsiteY2" fmla="*/ 0 h 738664"/>
                      <a:gd name="connsiteX3" fmla="*/ 1598067 w 3261361"/>
                      <a:gd name="connsiteY3" fmla="*/ 0 h 738664"/>
                      <a:gd name="connsiteX4" fmla="*/ 2141627 w 3261361"/>
                      <a:gd name="connsiteY4" fmla="*/ 0 h 738664"/>
                      <a:gd name="connsiteX5" fmla="*/ 2652574 w 3261361"/>
                      <a:gd name="connsiteY5" fmla="*/ 0 h 738664"/>
                      <a:gd name="connsiteX6" fmla="*/ 3261361 w 3261361"/>
                      <a:gd name="connsiteY6" fmla="*/ 0 h 738664"/>
                      <a:gd name="connsiteX7" fmla="*/ 3261361 w 3261361"/>
                      <a:gd name="connsiteY7" fmla="*/ 384105 h 738664"/>
                      <a:gd name="connsiteX8" fmla="*/ 3261361 w 3261361"/>
                      <a:gd name="connsiteY8" fmla="*/ 738664 h 738664"/>
                      <a:gd name="connsiteX9" fmla="*/ 2717801 w 3261361"/>
                      <a:gd name="connsiteY9" fmla="*/ 738664 h 738664"/>
                      <a:gd name="connsiteX10" fmla="*/ 2174241 w 3261361"/>
                      <a:gd name="connsiteY10" fmla="*/ 738664 h 738664"/>
                      <a:gd name="connsiteX11" fmla="*/ 1728521 w 3261361"/>
                      <a:gd name="connsiteY11" fmla="*/ 738664 h 738664"/>
                      <a:gd name="connsiteX12" fmla="*/ 1184961 w 3261361"/>
                      <a:gd name="connsiteY12" fmla="*/ 738664 h 738664"/>
                      <a:gd name="connsiteX13" fmla="*/ 576174 w 3261361"/>
                      <a:gd name="connsiteY13" fmla="*/ 738664 h 738664"/>
                      <a:gd name="connsiteX14" fmla="*/ 0 w 3261361"/>
                      <a:gd name="connsiteY14" fmla="*/ 738664 h 738664"/>
                      <a:gd name="connsiteX15" fmla="*/ 0 w 3261361"/>
                      <a:gd name="connsiteY15" fmla="*/ 369332 h 738664"/>
                      <a:gd name="connsiteX16" fmla="*/ 0 w 3261361"/>
                      <a:gd name="connsiteY16" fmla="*/ 0 h 738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261361" h="738664" extrusionOk="0">
                        <a:moveTo>
                          <a:pt x="0" y="0"/>
                        </a:moveTo>
                        <a:cubicBezTo>
                          <a:pt x="177746" y="-39734"/>
                          <a:pt x="366152" y="8823"/>
                          <a:pt x="576174" y="0"/>
                        </a:cubicBezTo>
                        <a:cubicBezTo>
                          <a:pt x="786196" y="-8823"/>
                          <a:pt x="961143" y="60374"/>
                          <a:pt x="1119734" y="0"/>
                        </a:cubicBezTo>
                        <a:cubicBezTo>
                          <a:pt x="1278325" y="-60374"/>
                          <a:pt x="1392110" y="120"/>
                          <a:pt x="1598067" y="0"/>
                        </a:cubicBezTo>
                        <a:cubicBezTo>
                          <a:pt x="1804024" y="-120"/>
                          <a:pt x="1872728" y="8763"/>
                          <a:pt x="2141627" y="0"/>
                        </a:cubicBezTo>
                        <a:cubicBezTo>
                          <a:pt x="2410526" y="-8763"/>
                          <a:pt x="2522835" y="44289"/>
                          <a:pt x="2652574" y="0"/>
                        </a:cubicBezTo>
                        <a:cubicBezTo>
                          <a:pt x="2782313" y="-44289"/>
                          <a:pt x="3133901" y="69437"/>
                          <a:pt x="3261361" y="0"/>
                        </a:cubicBezTo>
                        <a:cubicBezTo>
                          <a:pt x="3262417" y="114804"/>
                          <a:pt x="3225691" y="222119"/>
                          <a:pt x="3261361" y="384105"/>
                        </a:cubicBezTo>
                        <a:cubicBezTo>
                          <a:pt x="3297031" y="546091"/>
                          <a:pt x="3238218" y="659069"/>
                          <a:pt x="3261361" y="738664"/>
                        </a:cubicBezTo>
                        <a:cubicBezTo>
                          <a:pt x="3101917" y="757803"/>
                          <a:pt x="2867618" y="726050"/>
                          <a:pt x="2717801" y="738664"/>
                        </a:cubicBezTo>
                        <a:cubicBezTo>
                          <a:pt x="2567984" y="751278"/>
                          <a:pt x="2434013" y="726497"/>
                          <a:pt x="2174241" y="738664"/>
                        </a:cubicBezTo>
                        <a:cubicBezTo>
                          <a:pt x="1914469" y="750831"/>
                          <a:pt x="1935731" y="736406"/>
                          <a:pt x="1728521" y="738664"/>
                        </a:cubicBezTo>
                        <a:cubicBezTo>
                          <a:pt x="1521311" y="740922"/>
                          <a:pt x="1306334" y="703156"/>
                          <a:pt x="1184961" y="738664"/>
                        </a:cubicBezTo>
                        <a:cubicBezTo>
                          <a:pt x="1063588" y="774172"/>
                          <a:pt x="717468" y="691341"/>
                          <a:pt x="576174" y="738664"/>
                        </a:cubicBezTo>
                        <a:cubicBezTo>
                          <a:pt x="434880" y="785987"/>
                          <a:pt x="210099" y="719386"/>
                          <a:pt x="0" y="738664"/>
                        </a:cubicBezTo>
                        <a:cubicBezTo>
                          <a:pt x="-34027" y="659133"/>
                          <a:pt x="34710" y="481209"/>
                          <a:pt x="0" y="369332"/>
                        </a:cubicBezTo>
                        <a:cubicBezTo>
                          <a:pt x="-34710" y="257455"/>
                          <a:pt x="21730" y="1573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강의 학습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1DC24C-C93D-E524-61E1-6BAD95CC46A3}"/>
              </a:ext>
            </a:extLst>
          </p:cNvPr>
          <p:cNvSpPr txBox="1"/>
          <p:nvPr/>
        </p:nvSpPr>
        <p:spPr>
          <a:xfrm>
            <a:off x="9211997" y="35297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팀원 </a:t>
            </a:r>
            <a:r>
              <a:rPr lang="ko-KR" altLang="en-US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김혜린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래픽 2" descr="남자 옆모습 윤곽선">
            <a:extLst>
              <a:ext uri="{FF2B5EF4-FFF2-40B4-BE49-F238E27FC236}">
                <a16:creationId xmlns:a16="http://schemas.microsoft.com/office/drawing/2014/main" id="{ABD29945-B6CC-4C88-9754-EECB5C5AA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0799" y="2615396"/>
            <a:ext cx="914400" cy="914400"/>
          </a:xfrm>
          <a:prstGeom prst="rect">
            <a:avLst/>
          </a:prstGeom>
        </p:spPr>
      </p:pic>
      <p:pic>
        <p:nvPicPr>
          <p:cNvPr id="5" name="그래픽 4" descr="여성 프로필 윤곽선">
            <a:extLst>
              <a:ext uri="{FF2B5EF4-FFF2-40B4-BE49-F238E27FC236}">
                <a16:creationId xmlns:a16="http://schemas.microsoft.com/office/drawing/2014/main" id="{DE939EAD-A5AC-4AF9-95B1-965C6DBFA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658616"/>
            <a:ext cx="914400" cy="914400"/>
          </a:xfrm>
          <a:prstGeom prst="rect">
            <a:avLst/>
          </a:prstGeom>
        </p:spPr>
      </p:pic>
      <p:pic>
        <p:nvPicPr>
          <p:cNvPr id="20" name="그래픽 19" descr="여성 프로필 윤곽선">
            <a:extLst>
              <a:ext uri="{FF2B5EF4-FFF2-40B4-BE49-F238E27FC236}">
                <a16:creationId xmlns:a16="http://schemas.microsoft.com/office/drawing/2014/main" id="{4B5D7002-0917-4817-A8B2-B3F709E54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3000" y="26586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7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133E522-7502-45CF-8F8D-54A4F4B55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0865" y="1031875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id="{4858CB04-2E92-4583-B7FC-AAACFB28623D}"/>
              </a:ext>
            </a:extLst>
          </p:cNvPr>
          <p:cNvGrpSpPr>
            <a:grpSpLocks/>
          </p:cNvGrpSpPr>
          <p:nvPr/>
        </p:nvGrpSpPr>
        <p:grpSpPr bwMode="auto">
          <a:xfrm>
            <a:off x="909316" y="438497"/>
            <a:ext cx="5903997" cy="495623"/>
            <a:chOff x="478523" y="397842"/>
            <a:chExt cx="2084044" cy="495605"/>
          </a:xfrm>
        </p:grpSpPr>
        <p:sp>
          <p:nvSpPr>
            <p:cNvPr id="10" name="Text Box 58">
              <a:extLst>
                <a:ext uri="{FF2B5EF4-FFF2-40B4-BE49-F238E27FC236}">
                  <a16:creationId xmlns:a16="http://schemas.microsoft.com/office/drawing/2014/main" id="{6CD29C14-935A-4E26-83F3-BACB455FD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23" y="473027"/>
              <a:ext cx="2084044" cy="420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en-US" altLang="ko-KR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HTML CSS</a:t>
              </a: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57646934-5481-427C-8BAA-A307E4833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67" y="397842"/>
              <a:ext cx="992024" cy="4596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D48594-A16B-46B1-33B5-6FCA1BE9BC24}"/>
              </a:ext>
            </a:extLst>
          </p:cNvPr>
          <p:cNvSpPr txBox="1"/>
          <p:nvPr/>
        </p:nvSpPr>
        <p:spPr>
          <a:xfrm>
            <a:off x="860865" y="1556792"/>
            <a:ext cx="638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https://youtu.be/WfS3itlnRG8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https://www.boostcourse.org/cs120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92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133E522-7502-45CF-8F8D-54A4F4B55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0865" y="1031875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id="{4858CB04-2E92-4583-B7FC-AAACFB28623D}"/>
              </a:ext>
            </a:extLst>
          </p:cNvPr>
          <p:cNvGrpSpPr>
            <a:grpSpLocks/>
          </p:cNvGrpSpPr>
          <p:nvPr/>
        </p:nvGrpSpPr>
        <p:grpSpPr bwMode="auto">
          <a:xfrm>
            <a:off x="909316" y="438497"/>
            <a:ext cx="5906764" cy="495624"/>
            <a:chOff x="478523" y="397842"/>
            <a:chExt cx="1823625" cy="495606"/>
          </a:xfrm>
        </p:grpSpPr>
        <p:sp>
          <p:nvSpPr>
            <p:cNvPr id="10" name="Text Box 58">
              <a:extLst>
                <a:ext uri="{FF2B5EF4-FFF2-40B4-BE49-F238E27FC236}">
                  <a16:creationId xmlns:a16="http://schemas.microsoft.com/office/drawing/2014/main" id="{6CD29C14-935A-4E26-83F3-BACB455FD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23" y="473027"/>
              <a:ext cx="1823625" cy="4204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en-US" altLang="ko-KR" sz="2500" b="1" spc="-150" dirty="0" err="1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Javascript</a:t>
              </a:r>
              <a:endParaRPr lang="en-US" altLang="ko-KR" sz="2500" b="1" spc="-15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57646934-5481-427C-8BAA-A307E4833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67" y="397842"/>
              <a:ext cx="992024" cy="4596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D48594-A16B-46B1-33B5-6FCA1BE9BC24}"/>
              </a:ext>
            </a:extLst>
          </p:cNvPr>
          <p:cNvSpPr txBox="1"/>
          <p:nvPr/>
        </p:nvSpPr>
        <p:spPr>
          <a:xfrm>
            <a:off x="860865" y="1556792"/>
            <a:ext cx="638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https://youtu.be/pXuyfvJPENA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https://www.boostcourse.org/cs124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567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133E522-7502-45CF-8F8D-54A4F4B55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0865" y="1031875"/>
            <a:ext cx="10546469" cy="0"/>
          </a:xfrm>
          <a:prstGeom prst="line">
            <a:avLst/>
          </a:prstGeom>
          <a:noFill/>
          <a:ln w="9525" algn="ctr">
            <a:solidFill>
              <a:srgbClr val="2143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id="{4858CB04-2E92-4583-B7FC-AAACFB28623D}"/>
              </a:ext>
            </a:extLst>
          </p:cNvPr>
          <p:cNvGrpSpPr>
            <a:grpSpLocks/>
          </p:cNvGrpSpPr>
          <p:nvPr/>
        </p:nvGrpSpPr>
        <p:grpSpPr bwMode="auto">
          <a:xfrm>
            <a:off x="909316" y="438497"/>
            <a:ext cx="6050780" cy="495623"/>
            <a:chOff x="478523" y="397842"/>
            <a:chExt cx="2084044" cy="495605"/>
          </a:xfrm>
        </p:grpSpPr>
        <p:sp>
          <p:nvSpPr>
            <p:cNvPr id="10" name="Text Box 58">
              <a:extLst>
                <a:ext uri="{FF2B5EF4-FFF2-40B4-BE49-F238E27FC236}">
                  <a16:creationId xmlns:a16="http://schemas.microsoft.com/office/drawing/2014/main" id="{6CD29C14-935A-4E26-83F3-BACB455FD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23" y="473027"/>
              <a:ext cx="2084044" cy="420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r>
                <a:rPr lang="en-US" altLang="ko-KR" sz="2500" b="1" spc="-150" dirty="0">
                  <a:solidFill>
                    <a:srgbClr val="21438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AWS</a:t>
              </a: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57646934-5481-427C-8BAA-A307E4833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67" y="397842"/>
              <a:ext cx="992024" cy="4596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bIns="46800" anchor="ctr">
              <a:spAutoFit/>
            </a:bodyPr>
            <a:lstStyle/>
            <a:p>
              <a:pPr eaLnBrk="1" latinLnBrk="1" hangingPunct="1">
                <a:lnSpc>
                  <a:spcPct val="80000"/>
                </a:lnSpc>
                <a:defRPr/>
              </a:pPr>
              <a:endParaRPr lang="en-US" altLang="ko-KR" sz="2800" b="1" spc="-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D48594-A16B-46B1-33B5-6FCA1BE9BC24}"/>
              </a:ext>
            </a:extLst>
          </p:cNvPr>
          <p:cNvSpPr txBox="1"/>
          <p:nvPr/>
        </p:nvSpPr>
        <p:spPr>
          <a:xfrm>
            <a:off x="860865" y="1556792"/>
            <a:ext cx="638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2"/>
              </a:rPr>
              <a:t>빅데이터 분석을 위한 </a:t>
            </a:r>
            <a:r>
              <a:rPr lang="ko-KR" altLang="en-US" dirty="0" err="1">
                <a:hlinkClick r:id="rId2"/>
              </a:rPr>
              <a:t>아마존웹서비스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(AWS) </a:t>
            </a:r>
            <a:r>
              <a:rPr lang="ko-KR" altLang="en-US" dirty="0">
                <a:hlinkClick r:id="rId2"/>
              </a:rPr>
              <a:t>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025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04"/>
          <p:cNvSpPr>
            <a:spLocks noChangeArrowheads="1"/>
          </p:cNvSpPr>
          <p:nvPr/>
        </p:nvSpPr>
        <p:spPr bwMode="auto">
          <a:xfrm>
            <a:off x="3467646" y="2670175"/>
            <a:ext cx="53646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5400" b="1" spc="300" dirty="0">
                <a:solidFill>
                  <a:srgbClr val="21438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460559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6297</TotalTime>
  <Words>101</Words>
  <Application>Microsoft Office PowerPoint</Application>
  <PresentationFormat>와이드스크린</PresentationFormat>
  <Paragraphs>33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굴림</vt:lpstr>
      <vt:lpstr>나눔스퀘어 ExtraBold</vt:lpstr>
      <vt:lpstr>나눔고딕OTF</vt:lpstr>
      <vt:lpstr>Arial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통로이미지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클립아트코리아</dc:creator>
  <cp:lastModifiedBy>Ji Sang-joon</cp:lastModifiedBy>
  <cp:revision>740</cp:revision>
  <dcterms:created xsi:type="dcterms:W3CDTF">2007-11-11T16:17:21Z</dcterms:created>
  <dcterms:modified xsi:type="dcterms:W3CDTF">2022-08-11T21:31:30Z</dcterms:modified>
</cp:coreProperties>
</file>